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Eidfjord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06500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0EB0E1F-E81A-C850-31E2-75FE8A09E8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36916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05824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9173A0D-3A6E-9F08-3095-3AA9391301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DF43451-2F71-0B9D-D03C-F4C5A3B378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7488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6A258A0-9C38-A208-7B92-0500B1AC37D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00797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87968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27096E-D81B-9761-6C4D-615D2F8C6E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61679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1 722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CF8DA1E-5E91-3609-93FD-001D121DEC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A5297CB-6264-BA22-218E-866D6474AE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5A67C51-20F9-3B24-CED8-23AAFDB37E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5F8FE7-FDD7-A7C9-49F8-5552AB6921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B2E6147-DCC0-8E40-4520-A0975FA77F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AB47ABA-9569-E6FD-441F-BBAE8BEAD7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5C0A8D9-AE86-7089-C9D0-9315EC08DF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63B1545-BA4E-0301-57F4-03870274C0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8303767-93FB-B301-C06D-54C0CC9CD1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2024-01-25T08:49:57Z</dcterms:modified>
</cp:coreProperties>
</file>