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Ullensvang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2175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A67E43-D9C4-E83F-D640-CE497FFFD5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920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5430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442F541-E51D-FA48-EFB0-DA3C0582E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D944944-3346-4C34-F047-8327FDA4D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63466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AEEF0A0-F4D4-BB6B-FF03-7CAAD982136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3041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565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EF821E-C014-4061-E230-61693BEF1F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1575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4 426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092AC0-2F2D-03D6-8A67-05C14103E8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513940-7401-B388-A281-356FC225C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E1AFBC-CC06-14BF-08C7-FCCBA6FFC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B8ED85-31B4-7824-184F-920BBB3EE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858886-3808-8513-ADF3-D6CB3E35DD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D2749B-6824-D786-9BF7-DCA9F7785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07055F-6B34-D1BA-52F5-4E85D0529C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8FACCF-1EF9-334E-E16F-458EEF6133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14353F-AC07-2768-084B-51725D9EB6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2024-01-25T08:49:48Z</dcterms:modified>
</cp:coreProperties>
</file>