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Kvinnherad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5663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94 734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05FA1B-80EC-B938-9F10-E53968945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4614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6932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0DE7A84-3CF0-E577-6136-751B92D6D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195F07-422B-3615-E014-F2C07D291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0782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94 734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4A38568-1BD9-6960-31C7-CC9E2555B86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1887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94 734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94 734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8187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4B9410-C507-D8C9-969C-85D77C0BA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7271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57 285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274CB8-EF6F-7792-D9DC-19767EADF1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BA4CC7-AAF4-EDAF-C6F3-A8F061AE10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C2DC1C-F8D7-8411-8589-04D327F8A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42807C-F018-5CA9-67BD-DECC80A687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ED8DE8-8DFB-E527-2E53-5477F5601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334CF7-F47B-0093-DF69-6EB8CA5AC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5B29EC-851F-F4C4-8B84-4EF063324B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2D04D3-E502-1EE8-175B-6A5883890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987432-A8D4-D4FA-D97A-901E51AE1A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2024-01-25T08:49:40Z</dcterms:modified>
</cp:coreProperties>
</file>