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Tysnes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5395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23 289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1486B6-106F-BEFE-7128-7DFCD59FE0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21115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255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1E3A370-0494-F729-EE48-520E90D0A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FCEEB1-842D-D6FA-4741-37B1C4A36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0167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A741613-B272-8166-5F4F-A41906B616D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678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34 411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33 916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37 542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0396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25B77F-010A-9348-27E2-D86776336F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5748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2 768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30 422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8EAF71-B543-EA64-7D76-4D20F27B8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5B51B6-A2E8-D4EA-8728-F63F3A343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E0A1C4-75EC-3846-FED4-07C3B756F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2EC587-6AB6-BD43-E89F-589F9E966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DCFD92-E15D-D318-18EA-FBFCFC86D1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F8A66C-7A91-2261-E6C2-455AAB41BF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674D26-4334-9ED1-B93B-88AED493D6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A84EBB-2D18-86B3-005A-256F695EE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79FAB9-9FAC-581E-8688-470C0BB21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2024-01-25T08:49:32Z</dcterms:modified>
</cp:coreProperties>
</file>