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Fitjar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5575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0D5896-25EB-0764-E6E7-7FABC3ECC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8881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3852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0E69C3F-AAD8-0D48-5255-0E58F7435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86FA65-288B-C1BE-2D07-272ECCCDE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7942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B7D3A20-0E8C-7063-45FF-3FB3D16A79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986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9048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8E07F0-9808-3467-D136-A130EAF88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261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779E41-6414-3829-C366-885EB1DC0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CD85CD-6711-D71F-EB3F-7A06797C1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72384C-3783-8900-DF52-00FB15E55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DC34A2-341A-4AB7-1C79-4FDBB45B2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D5D347-4995-7C17-9442-CF99E61EB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101F17-94EF-38E4-4316-36C75D0BA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9B5CA1-A66E-0B27-AA0A-53E312CCA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52F912-F1FC-9FEE-8EA6-DC6B8FC2E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3EED0C-6B96-2CF7-A3F1-93F4389AD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2024-01-25T08:49:25Z</dcterms:modified>
</cp:coreProperties>
</file>