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1642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9A8088-F6C5-BE25-377C-6A0F56E48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6912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8536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A919EA4-3E27-A6C3-6595-1F9C63976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6616D7-1C24-080A-717E-F869B881B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077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10F1575-05DC-C21E-5340-F2F9FB9C1E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7271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3823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7B33CD-96AD-E807-7C36-0448ADA09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388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15 551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4AC0B3-03AB-B241-9AC2-C021DCD38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C89D52-7EB2-D0D6-B992-834B90847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3F6399-E39A-B7EB-8E5F-828AB7FEC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FACC32-3CEB-1EEA-B2E7-B8DBCFB85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104D4F-402E-1B6F-00CC-98EADD5F5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A9B454-6DA2-B446-64C9-C80FBF8A4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141E1F-DA1C-6242-63F8-9D9EB83AE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3CB79F-EF40-180D-FDEC-233AD6D34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C40822-136A-C8C7-40A7-2258EEE6BA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2024-01-25T08:49:17Z</dcterms:modified>
</cp:coreProperties>
</file>