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Etne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8732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708DE3-E277-E7B0-8D46-B83101BDBC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173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286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6A43901-E508-EAF3-9577-720B34301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C68A03-D318-0495-EC8F-3E875E3B1E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81761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1585FE8-D393-865C-317C-4F8A26F1B7F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2873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1615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E4B9BA-DA43-DA52-77BF-00489E2AB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5098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3 428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B19B14-B1AC-5A6E-1A11-C2E070AD2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79119F-BE16-2CF8-B82B-5BD5B465E2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0E5EE5-C568-74FD-D80C-7F58383CBD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6D5878-A9BD-3F5C-5725-A83518745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44C4FB-7E0A-2C0F-73CB-FE6B9AFDB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4D97D6-7701-F895-1F84-49B895CDB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80F08E-9264-75CB-1BC0-7C3F6FD489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E13E27-90E6-C4BC-7766-98DDAF21D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0A9E9D-0A0F-3CB7-70E2-C4E4CD7DFF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2024-01-25T08:49:10Z</dcterms:modified>
</cp:coreProperties>
</file>