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Kinn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9635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906C12-780D-28CB-D431-2EA260A2C1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5658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7294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20212C4-7F2E-D265-EA18-35986255E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203EE4-66BA-7C45-D5BB-78D47E99C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1056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1623D0B-092D-9E98-7054-68555448253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0776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20 210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982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15 068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B9A40F-4081-25BF-87CA-672D3F50E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2481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18 419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DE6F22-D59E-F22A-7DF1-88283C6CE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6EC299-94F3-670F-00A0-48E89DDAB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305616-B68D-38BE-BE1E-F9878A6725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F12894-44F2-589D-1C96-7330AB3DF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D18311-1C84-228E-409D-2A822A24C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75CC23-78B2-7DB7-90D9-DD51BF3C0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B78F3E-B980-AADF-4028-55D3176F26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F40F10-F4AB-3414-68EE-245D3E1FC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48D8F1-216F-FF39-0EBC-9650472F7A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2024-01-25T08:48:57Z</dcterms:modified>
</cp:coreProperties>
</file>