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Bergen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744311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94 045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107 686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96 461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71 678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136 461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B8A571F-F9B7-5A49-F5B7-6B36D67C2E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503720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066616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9F0FB24C-EC25-ED85-34A9-DB813C77A6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EF6107F-BC39-5152-FD06-A023A0468E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343525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136 461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961B604C-2BDD-CA11-3FDC-26821032652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674143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36 173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80 977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115 063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812089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38 206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5 872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92 383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9E74388-1F8B-9C33-6A7E-0109A00343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746835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69 857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10 273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56 331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B872D95-DC69-48EC-D1AB-264A8D3466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0176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9D6449B-44C6-DF2F-1287-2555D5E0E6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2C5C252-113C-DDB3-C809-AD3343AB60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8739AC8-70F5-497A-27B2-CC1CB35C12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5E75409-22CF-E5F4-5649-EDAF20BE85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DFB4C0C-DA21-54E5-4897-DB288E57B1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832EDD4-D109-1E29-7C5F-8F3C1D380F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918ADA2-15D7-C878-E6FA-348C436E25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BCDABA4-408C-4202-A14C-2B266342D7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2024-01-25T08:21:00Z</dcterms:modified>
</cp:coreProperties>
</file>