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694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41 816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32 610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38 736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79 979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C1C308-EC66-C38E-74E5-8A60B1A94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29968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3180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975D63C-4477-E15D-6019-7464279BC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4DEA164-D8E6-FBCE-C723-C1CCE03A8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1534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86 403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FE5A717-5071-8A18-BF52-C7FCA94FBE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6345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85 603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86 403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86 403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5468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27 611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53 832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45F06A-ABEA-9B3A-73A7-B128F0151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9445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33 764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BACA8D-9776-48D1-C84D-5C2289BA4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00337C-BC86-D299-8967-5A8D9A26C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9FC0DD-6386-9456-F05B-2D8F6BC43C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BF167B-5B47-79F5-B762-283DE5464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8AC5E2-E02E-867F-1DBD-F9E471D95C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F07B53-8B07-A46D-E0E9-D1A7FAE17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7B64B7-2050-A83B-FC7A-43F1A0A90C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946BE8-4BFC-595C-2804-510AC98A7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E2F213-9B09-70C8-FCEA-303C42CAE8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2024-01-22T11:23:04Z</dcterms:modified>
</cp:coreProperties>
</file>