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Åseral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267074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831EC4C-AE3C-B6F6-F973-5D3A4FBF0C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843404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365942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D0D43D39-6673-43F9-D73D-019C99A7E5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579F1A8-9F85-3EF7-99C2-42A717B620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493844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33CCE8A1-11CC-993C-6256-B8974F51DDD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366108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610689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F485F11-05DC-6AA3-D3D6-5D15F8148C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76816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5F0EA12-A5D8-5F64-A5B7-16C33845CE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0ABAB3D-BC0E-93E2-08CF-CDF09DA137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A4B03CB-B014-301E-495E-F746C32C09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0D0F502-0329-13FE-EE2D-48160A15FE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266566C-A97B-E2C4-99A2-9E03EEF6D7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0093CF4-2CD9-5ED4-EF6F-EBD8B5D743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23AC700-6653-BA29-0658-AFDF29B17A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E5BF57F-9965-9E7F-D89E-AFD3390DEB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32743FD-54A5-5FB4-18B2-59966FF926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2024-01-25T08:20:49Z</dcterms:modified>
</cp:coreProperties>
</file>