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6596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E957E5-69D1-3F5A-7352-77FCE3810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5844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5694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9BB6813-3002-AED5-65F8-CC3F82BA6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F5706F-C2A6-521E-19A6-D8CC23F29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027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A3E5BBD-C832-F13A-253E-6386D3B31DB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6612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5540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22C1D0-B2BB-EC98-2DA9-55AD6AF88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8882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40B780-E0F0-F251-A58F-66FE9685CB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4B62FF-439C-A99E-8E28-CA030F997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65351B-AC84-9844-8C7C-AFC92218E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19C52C-6DC5-95BF-E661-D42C1F5BF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1A1507-5B79-AD96-FCC5-850269E95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69F3B-67B8-0120-8F09-D5FF10446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BAB2EE-36BD-B5B6-1D15-ADF6099D8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E5DD46-AC89-5E96-AE5B-676C4752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A0EE81-6482-ED60-2E54-234A661437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2024-01-25T08:20:40Z</dcterms:modified>
</cp:coreProperties>
</file>