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Iveland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89481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E11E2E2-FDE2-D56F-A04D-B179984DF1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47916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3139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3C22A34-C23D-D9CF-0A2A-CB428FA38A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EDA7B42-6837-0353-1C4B-CD68F78639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20939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4B1962E-50FE-6E14-9023-0B9C7895506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13051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5 390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7660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2C958B6-3282-4948-D19D-198FCCB9F7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41072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2 061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5B09AE-0706-16DD-916F-993C171A16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2CDD04E-D739-951B-0FCA-E211B6E1CB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13F69C-CF73-5BD0-E653-E1E630E122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B354850-7E49-49C4-CAE4-D6A67B905D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EFE6BCB-D23B-F0FA-B3EF-8833E9A17F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CCB177-FBC8-809B-5395-D194ACBCC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0AF1D32-73FA-0B13-B116-E6DB98DD92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481FCE-F1AD-ECAF-9F39-F2B0B67969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AB76401-5DF0-57D0-A82A-EBF7749408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2024-01-25T08:20:19Z</dcterms:modified>
</cp:coreProperties>
</file>