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Åmli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7269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51D3B1-4EC3-326E-99B3-4A92C1860D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743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0333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EFD574C-0602-3CD8-40D5-B6B2A0E9B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949CD1D-EBAB-1D1B-7632-B8B4BCE6F9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3605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051D6F1-3AD0-3502-E3DF-6189E2939E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6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3587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73C7A3-C8E7-B2D4-A9E1-F84DB3C9F7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1714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656BAC-C5CA-0C6D-BAA8-757FAD775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C7639C-A221-74B1-F0E2-C3281437F1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0629D0-6DAB-16B7-9F99-B278303A7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AFC9E1-B02D-B51C-3860-DEDAB6930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6B5D12-1482-22CA-93CF-8208ADC6E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FA35C1-7858-B37D-1517-29C53F5962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38DC7BA-2489-29A0-A9C7-B8D7E5A15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3B0B90-EE2D-E14C-5B39-436F663F0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DF893B-03DC-B8B5-FF68-830F7133A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2024-01-25T08:20:07Z</dcterms:modified>
</cp:coreProperties>
</file>