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Birkenes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10096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BEE65E4-A385-F8F5-A893-44E9CA1AC5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12028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615990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C47CBAC-AA48-2986-FC84-9F5CF78350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A01631E-2278-12C2-DD48-FFBE9B63B7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01886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8 207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2B0E723-A190-3010-776D-9DB9663B378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03643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8 207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8 207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8 207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93748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C14EFC-B7DF-CB9B-E124-5E91FC11D9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96806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5 470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5C84D2-92E9-95F7-9111-1648A67724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78D2073-AF52-9B1B-E6C2-E97F96B086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FE4588-F0E0-1F58-4579-F6FA4D4BA0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305564-E702-0014-380C-B7E5A266F4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B8DC94C-0217-C293-C4B1-90D6BED661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C583C78-D71A-ABA1-7F98-A3D248A89E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FAAD723-D9BE-6870-174D-CF5FB77622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05A4ADC-F9B0-8499-FEC6-828251B507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D721476-299F-8439-C9AC-718CFCE18A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2024-01-25T08:19:56Z</dcterms:modified>
</cp:coreProperties>
</file>