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5968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957EFF-F886-2BF8-5BA7-C6D5381BC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0569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524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70F3B2F-D9EE-BEBC-26F8-793392B7D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275E50-70EB-A18F-FA9C-4273F8464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0214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B11FDCF-2F6E-04D6-7CAF-FED17BC221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6000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76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633490-AFAB-6476-718A-23119F481D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5475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3783A2-072F-451F-7087-2D08E8596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951DC7-B9EA-B536-246F-9D980AF8D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78CCE6-12F6-E7F1-7139-A37742D4E1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DD5547-943D-6561-582E-4D7DD5774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DC8B41-EB5C-97E3-EB5F-E6CD2A199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7A94D5-F5BE-AAC1-9B84-8691A534D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6114EF-9907-6025-D109-466CC0EBE2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257B0E-AF66-1A24-F8E7-B690F0EA4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968113-18CC-2AA5-9A7D-5F8A26697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2024-01-25T08:19:45Z</dcterms:modified>
</cp:coreProperties>
</file>