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Froland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6462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C626A1-DAFA-4F37-AD56-625E3E687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9205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7326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705DE3B-5264-4388-0056-D07AC2EB0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FDA4B8-D231-D537-6DE9-2C292DBB0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2657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FEC4B59-5821-280B-C198-226F53FBD9F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6572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881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C6F359-8951-49AF-1607-A102A81D9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1165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8AD145-BADB-CD8F-90C9-179803087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AB8B50-72F2-432C-FDD9-16F046566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55115B-67F4-3904-981D-1D5392605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41538F-AC63-4820-6F78-86CD20BD3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60D383-89DE-F19F-4ED7-A31544343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532FBD-DC9A-91AC-72DB-7D749E541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4E75310-3C5F-293F-6707-C31D8D433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0081D0-8079-27A5-304D-00FE8E7A8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142FFB-5164-0214-5003-B395D4CF7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2024-01-25T08:19:35Z</dcterms:modified>
</cp:coreProperties>
</file>