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1444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83498D-EEF4-7236-D4FF-E9A6DFC8F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7117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868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4B0DBF7-7332-1202-8AB5-6A6AA4F8E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C7AE62-4E41-3397-BEED-A83C0ECEC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4763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896DA2D-E9A4-66B7-FB00-349A353154A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996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7110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9CA761-D8E0-3ACD-54B2-74FD6530E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0638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A11F3C-110F-17A1-E8F1-9D9B367D1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8F361D-FC2F-139E-BDD3-9172DB759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9BF89C-8EBE-4EA0-9E0A-DE36E8D3B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E5686C-4556-8B66-D385-FD7F6217F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CB8FC3-41D8-828B-2F63-4BE4E977E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5AF9A3-7C3C-4C06-BDFF-57C4A5AC1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4CD6AA-173C-DCEA-D207-5F9587072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2CB9C9-7834-F9BA-4E5D-9BAEEAFD8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73F733-2E52-5454-B601-F35BCC65B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2024-01-25T08:19:26Z</dcterms:modified>
</cp:coreProperties>
</file>