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4" d="100"/>
          <a:sy n="164" d="100"/>
        </p:scale>
        <p:origin x="160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1/25/2024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1/25/2024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Vegårshei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084299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3545E4E-7F28-E54A-A072-71AD2ACB2D0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1589533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2086204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16B10242-A51C-3DAE-F45D-64244EDB742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9762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00769CD-4A8F-07E1-0515-3897E0C9CDD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5003996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31.12.2023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56D2B153-5468-2F12-3AEE-8A270D20D3B3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6677962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5634434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57F58EE-FCC3-426E-C721-DF6DC9DC6D4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7122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8847270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27B3749-64BE-BD04-F084-30FE0AA949A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9055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3AF2B7C-B10B-4D5D-00A2-69757857E0E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778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D70DE5E0-47DA-4E9D-D416-AA02324DB03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51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3EF3262-A032-C02D-2680-6D87D1E66ED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6327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FE66FDF-1299-B1B1-9269-C9563A6357C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632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08D54F2-A729-4525-07CD-3CFFD54203C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EB64385C-9C31-9D70-CD17-A36BFDFBA9A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82621BE-185F-49B6-8B1E-A0B61BE3029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0E2AB6F7-86BA-5753-5651-77BA07B51A6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778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750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569</cp:revision>
  <cp:lastPrinted>2017-07-27T06:02:26Z</cp:lastPrinted>
  <dcterms:created xsi:type="dcterms:W3CDTF">2012-04-19T09:19:28Z</dcterms:created>
  <dcterms:modified xsi:type="dcterms:W3CDTF">2024-01-25T08:19:16Z</dcterms:modified>
</cp:coreProperties>
</file>