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Gjerstad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215855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EAAAFA3-E4F5-76F3-DBA0-9C37C01C66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193331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56314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1B19E96-D5EE-40D8-3CCF-31ADB4509D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7AE7D32-E432-4021-4FF9-FB65CCC736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97159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BD18192-E8B2-0315-3D1B-D9327B37C5F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374940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752124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8C161E7-C1B3-A0A0-B667-453A37CF9A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24867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03D28B2-E321-4CB2-DA45-DADCE7006D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C5DC8E8-2EF2-F8FE-57FE-B0FA01616B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0B4DDAF-3B34-4163-2339-ADB116F75D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C45585A-FBCA-C4AC-9B3F-22E14AEDDF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4203621-7950-1B24-DDD0-A5CED40998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FE54C8C-935E-4180-14C9-937F68EB60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17B61CE-925E-888D-80BA-6F77B7C030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5A64F0C-108E-6076-E2B6-F715D23040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190B48C-5D65-0E32-E681-536B2D41E9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2024-01-25T08:19:08Z</dcterms:modified>
</cp:coreProperties>
</file>