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Lindesnes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5273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85A77F-AF3A-6931-480A-84B8CF0FE7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99656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8640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AD014EA-426F-9D89-C623-13875A2BE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136E568-D75A-39AD-8A6E-B14EFA882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86914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10 000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507A903-E5B6-50F4-D725-62415190DC4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62366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9 202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5384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4C16D7-99EB-70C7-469D-9C6C99547F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0683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5 986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EE212D-1C9F-7F05-9369-5E479A80F4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C63F13-4096-250F-A49D-58E4543C78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1814A5-27EC-BCA8-C132-7B6885CF49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70B9EA-F570-9E5D-3FFD-288497243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82092B-8FC4-3FE0-5A54-6FFE034509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E1B081-9644-47B7-A9F6-040317964D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C12526-E306-596E-78A4-92E65E4D94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6E8FB3-6C3D-1AF1-317A-1F82C08508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2B18A8-E012-5849-A48F-56168FEF2D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2024-01-25T08:18:57Z</dcterms:modified>
</cp:coreProperties>
</file>