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Kristiansand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0537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C64C544-DA3E-8D01-9467-8F6D3B0C6F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19376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01741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780EF05-C7E4-BDD5-83DC-A1FA948C1F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6C5A921-1DE2-A3F6-715B-3CF8C85E2F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3761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6459714-5A29-0870-E6EB-9786457CF89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62240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6 130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2906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7676615-DDD7-353E-D37C-8B2243EDDC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77104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3 140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A44E73-1BC9-003B-5F53-BC70E8E5DD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5AB748-8869-FD9D-C273-5C27C06561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6C00C7A-4DB2-8698-0EFB-738F100785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FB36AF8-3DEF-E029-3DC8-D2BAC802E4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2B466F8-D703-6823-AB96-885851D5C0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80DDECF-ED9E-619E-9FAC-ED9549E181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627CF1A-AAAD-0532-F1FB-B96CBBE153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7BC368-B349-0D09-B94B-3894944213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1FFEF0-2DE8-97D9-E67D-ABC058E1C2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2024-01-25T08:18:49Z</dcterms:modified>
</cp:coreProperties>
</file>