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Arendal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6080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C5459C-5A68-A142-E1E0-254B8E0EF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5027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6957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6518A71-476F-2525-A874-534C28E46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D4EFC5-2014-DDAC-49EB-3C0E4054B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3466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B789CC4-12EA-35CD-2D59-71CB9E2B3E6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4598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6800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6FD9F0-6FE0-1ED2-7D62-AE31789C3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697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630F7A-FA2B-AE78-593A-C7FAAAC46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FE38E1-3332-EE4B-3E26-526182BC4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971658-1356-2C65-DEFF-CB6D81943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BFF8F1-E89F-87A8-7E4A-9BFD73492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D9DC92-4716-D71B-F1AC-A0C206CC7C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D20B49-BA7F-5DE5-E342-2E1FD686E9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DA82BE-78E2-8F1F-6291-1C783B99D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0B99FA-DF10-8957-DF9D-6DBA1352C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8E7E49-732C-5997-3D4D-FDBCF241B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2024-01-25T08:18:40Z</dcterms:modified>
</cp:coreProperties>
</file>