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Grimstad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0098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14 593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15 138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17162F-BCA6-ED20-3511-45759DF5EE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8785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2827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9A7376D-9337-AC4C-4AA4-4E31276FD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0B2E30-3258-C646-1EFA-A1FF7CC58C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5901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15 138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E967C2D-1244-9114-5205-3D79226508E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1223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31892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12 610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BB0551-B94F-EEE4-DFED-4573E9D0A5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8889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2 672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11 695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FEE789-216F-A7AC-C797-C20A8D7ABF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8C36A2-1C1D-4CD7-8D56-0110E36117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ED5F529-B618-AAC1-11C5-92035563A6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AB2224-40DB-36B6-EB95-164AC6C378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26E83A3-02AF-019A-4347-2330801642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F03FEC-E772-CC1B-D432-842565B82D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DA69D1F-23CD-6513-3501-D9C9D0DCAF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1161B5-D5E3-5998-7F9F-94B38E2F86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4CA296-EADA-7174-1A6C-7EED452390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2024-01-25T08:18:30Z</dcterms:modified>
</cp:coreProperties>
</file>