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Risør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6046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B2D4AB-C122-60D7-6952-7DA947D9C9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0161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5273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AAEBCAF-3FCC-525A-0D27-50558C54C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7A881D-160C-5F42-1812-0D36FB749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8013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61B7A2B-F965-AC94-22E4-7312089F66B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3411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59758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9A4A12-EB93-2E76-20D7-0E70B26E5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1338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D56AD1-69E9-D19C-DCC9-438559A57A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2FA583-12B0-E2CA-27F9-60C4D2353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976F5A-2A1E-D338-FBD0-4ACAD6E26B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5E384E-E159-C465-D286-C21731BD7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E6AF352-C3FD-21A9-C0A8-59BA4069FD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2A367C-44FD-1217-83F6-87E016D033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619D22-FFD6-536C-72A5-300CD41E9E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AA6F83-D496-E4A0-F90D-AF7B29C68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22E55D-C6A0-CE0D-98BA-EF9278D93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2024-01-25T08:18:21Z</dcterms:modified>
</cp:coreProperties>
</file>