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6025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D307C4-A5CB-A032-70C2-CA88E0622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7482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953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BF6FFDF-EA7B-2595-F635-5066933CC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DCFC21-73F4-4BD2-DD24-EE8C5A420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037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954769-8DFF-9DDC-0166-5998D1F7AA1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2306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9027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60B9FB-D5A0-F7A2-4EED-546C36CB9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3116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C23E8E-8757-C3D6-3DFE-CAEB47491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6CFDAF-BAB8-90B4-7413-41E00E674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AD6F82-50E4-0B40-72C5-3EFFD3BC3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5B0139-F20F-7602-45BE-18892431F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32846A-D8C6-EE4D-BE66-2756DA1D8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DA2C84-CB26-5789-10F3-ED5AF28D8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0BB095-1A30-793C-EFAD-2F70846FA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5F7BA3-EE3F-988C-987D-1D6FAC8FCC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66B230-17BE-1941-530D-0F6A5E159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2024-01-25T08:18:12Z</dcterms:modified>
</cp:coreProperties>
</file>