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Nissedal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373224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F77B74C-873C-0E28-41FA-BA9093FAF7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123911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962471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58344C8B-C5EF-AC9A-54B8-B8E55F9EEB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FEBCA4D-E1FB-8F71-A1E1-68FFA31DD8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933391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7186927A-1BB6-B440-732A-3D2F16A08E6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690011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841089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10E1BCC-6C62-8346-3A18-46D7730EE8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847852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026F70D-00A3-0798-1F7D-E55000E1E0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B8E8444-8AA7-C2B2-578F-AD63A27448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7DBD13D-9A5C-8872-B630-D16EF94F30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F0F6E7E-9A54-12DE-5619-CE582DCA05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FC73A1F-7720-FE6B-C0C9-6193F15D3F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FD0EE10-B565-790C-AE7F-9A2646C71F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06A6583-C9BE-872C-B233-11758D80ED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3FFD542-86C9-855E-76DC-A7ABD2EBC6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85587A3-B682-6079-0541-0337524394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2024-01-25T08:18:03Z</dcterms:modified>
</cp:coreProperties>
</file>