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Midt-Telemark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549317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322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369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15E12A9-6097-0A4F-65DD-D6B9D78BA3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668965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778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477F3817-3E22-12CC-2E24-34A03C48B7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F805E9E-C86E-5AEC-0CCD-F282A896B3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545284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3A1851A5-ADD1-C3BF-B232-8B12902D24C3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148641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459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103717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CB6AFB6-9510-3E5B-B7BE-D6116EACBF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240032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4DD73E1-D804-3442-0F6B-D2DB3669DCF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3C51907-ECBF-E521-1A3F-3C3AFA2717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95683D8-7749-8C3D-4216-91C1AFA806E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1838852-A34C-9120-8171-859DA7758F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28164EF-377F-94D6-686D-7573051E134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E124E6E-22E4-317E-E762-84EB5A2633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FDB5809-8D4D-3432-AFAB-0C4CD9E5EA6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3F2D2A1-E3EB-572F-5100-DD67A8C1A8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2A9156F-CB83-B01E-BCEE-64509E72F9A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750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2024-01-25T08:17:53Z</dcterms:modified>
</cp:coreProperties>
</file>