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Nome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707902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4334667-744D-898E-FFB8-ACC8DFE14C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61343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53419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CB67253-AD0A-9239-3470-AEC3E4702C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3B36333-2FC5-65BF-B1B6-59D5D55506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26589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6 545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6E33DC6-32EA-0F79-4C7F-5E131E36A83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104234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6 545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6 545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6 545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39117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B1D0A8E-7C26-58CD-C3C9-8069427C21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963746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6 077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3F191FA-1D22-9A7D-1ECE-32E1349DA6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461E1D0-2BCA-7BB3-B524-7DBB96331E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9A3BB9D-E996-4A60-C5B1-0119582F8E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007CBA8-BB3B-D68A-3D5B-DBE1ABF2DE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4873222-6FBD-781E-B6E4-15CC7F65E7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9A7CC21-DA15-1074-D1F6-8D016F32DD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D13D756-5E14-B9E1-93E3-A55B43A5C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E94FF2E-9B84-75AD-9A83-6A78C409CB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54899AB-97AD-3BCA-FC7E-E6D067663C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2024-01-25T08:17:44Z</dcterms:modified>
</cp:coreProperties>
</file>