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Drangedal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60191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B14A4D-16E1-903D-5AB9-79C0DEAF6E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33207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97367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013F733-866B-25A1-A60B-1311E5208B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5A7E2C4-A717-BABC-47F5-B4E22E1590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46016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0A8729B-6F56-95D1-1F34-17C6A793C72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71464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57532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1945BAF-7122-A106-1948-A1059BC49B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597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559FF08-3FB3-7F33-12B9-F6BC3B07C4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D60738-35F0-0188-9C72-3E6D593DE9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4C0EB8-20DD-918F-1040-7E6C6275B2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915F06-9FCF-4462-7014-EEAABB1486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06C1CAD-4403-54DA-493C-F391F428BA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FF5335D-347A-4F23-6077-C6455B1BB8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2C4EDEE-9C83-C8FA-802B-527AACE14D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402AFC-FAB8-0505-62CF-690E4347B4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AD53E9F-A307-E7C5-FA9A-B4BC0B2B8C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2024-01-25T08:17:35Z</dcterms:modified>
</cp:coreProperties>
</file>