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4" d="100"/>
          <a:sy n="164" d="100"/>
        </p:scale>
        <p:origin x="160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1/25/2024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1/25/2024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Kragerø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1089550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171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372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351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769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9919C22-B357-7EDC-82A8-185D8D2826B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6511391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7977958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00345708-A3FC-CEE0-5B8F-6E564D82D4F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9762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09F7985-B96E-5E02-C0F7-129145E98C5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1459155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769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31.12.2023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82660142-3E61-7C9D-67E2-524AADEE59BC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7051908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351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769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769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6613423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597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D09DC5E-27E9-4839-BAA5-7F2ECA430B4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7122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3625729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597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B1ED55B-E5D4-5737-AD95-209FF68F233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9055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599C5D3-9A2B-8119-4C7D-6D17E23533B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778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9F0EED6-BC92-D2D3-CE74-552B8B0D549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51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41C2293-6A12-B986-8BAB-B2A9541FC69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6327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96571F6-FA2C-D635-28C1-2E12B41E35D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632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99BB21E-7D1E-1B2A-9C15-97AB5F1899B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B48E50A-BA73-F825-10A3-DDAA2CA6D88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2324DD7-CE35-EDD5-4B30-68C7DF00DCC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D2C29B50-54F8-6DB0-E679-BE4CA023887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778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750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569</cp:revision>
  <cp:lastPrinted>2017-07-27T06:02:26Z</cp:lastPrinted>
  <dcterms:created xsi:type="dcterms:W3CDTF">2012-04-19T09:19:28Z</dcterms:created>
  <dcterms:modified xsi:type="dcterms:W3CDTF">2024-01-25T08:17:27Z</dcterms:modified>
</cp:coreProperties>
</file>