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Bamble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0344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96FD5A-0487-1E35-22B9-16536B645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1200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6339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75DB631-0D68-820E-66CA-5F4FDC789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A99A73-17E3-47E5-5161-3C684A7B0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6432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F58E1E6-E7B8-705C-E0A9-BB773F8A1C8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7174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5627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56E18B-35A5-355E-A980-FCD8E34DB6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006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2D1E0D-4A3A-DB5F-5E61-0AB749A6D1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12FFE4-0966-A265-FADA-A5170742D3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56628B-7D52-0966-4497-619657D2E4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B80FF0-5E02-A6C7-7013-6F9EB0606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F0F1AB-5A87-D16A-E6BC-3DBD678A6E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ADA6DC-E6F1-AF12-BB0A-4CFE7FFE4D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3A030C-32C5-5E31-D283-E6645474A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337F61-F16B-FBE5-157C-A29A1F058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FFFBC3-78EE-B1BF-9FC2-DE051E9024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2024-01-25T08:17:17Z</dcterms:modified>
</cp:coreProperties>
</file>