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Færder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2160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2AEF7E-B027-457A-5E79-F5630D3F72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3942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47141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EF31B82-9BD0-34EE-F6F3-CE35E4114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D26DC1-CCAE-302B-6352-AF78C70D66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04272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293D2A8-2069-B4F3-68C1-426D684477B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4321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5144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3C23C2-C870-A635-2907-F4E0AC7B22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8420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13 336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0206CA-4A15-5136-9AEA-5736D23A5D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1416E8-8D07-A75F-9835-35276ED3B7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4E3FB9-025E-4850-45A3-82D560C39D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044CC77-D518-44B6-023A-BC455E5F93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C21F04-4541-E838-E34F-8092A1F3D5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DD1AC7-20DB-C2AB-B421-7C659D8907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FD14B0E-04EE-FAC9-CE81-3D45780C98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4DC679-6D40-3337-4086-BCEAC771A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CD9C5B-2386-04B6-4F05-AA600BB69E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2024-01-25T08:17:08Z</dcterms:modified>
</cp:coreProperties>
</file>