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Notodden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565771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D78893D-D432-38B2-D03B-04F001567F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10592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36024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C2D44A5-AAD7-FFE2-A483-FA045FFD97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EAB05AC-63D2-A82E-FC8F-A829124677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266141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048678A-B9CD-7474-0BA8-46FFBA6C422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58697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03008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AE29237-8AF1-7D4E-FBC7-1147213494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13010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8A1D9B7-FE36-B09D-691D-1B11F8544E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F2987A9-DEE4-1DD3-E59E-CF770AA194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2A94C6D-9D80-6515-DD90-0B50BC6123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61A302-D341-E9E3-F2E8-F9FAFE2B65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D44B764-9A3D-2CAA-5209-328CA5879D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A142C78-0398-2D91-5DDF-A2949165DD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92F2578-FAB9-AF04-F4F4-E04CF4A29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A5AC3F0-B42E-D0E7-CA09-A806918D54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EF2DD08-8F6F-56FA-F39F-79E44152B8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2024-01-25T08:16:58Z</dcterms:modified>
</cp:coreProperties>
</file>