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Skien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9950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BBFF46-39C2-9252-7C7A-BF7D57B43B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3502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7881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0ED52EF-34DC-FCE2-0791-99F8C5680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1024A1-46A5-B178-5A08-042CBCB7A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2440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758C375-0266-1249-30D8-D7E849C6056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2841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7980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39DBDF-8100-3123-D6E6-7A138BDB2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8753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3D9FA8-31F3-EA28-7CCB-3FC12FD581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15D43C-CDDB-0754-A658-349E7C1D0A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A043E9-21F0-C590-B0AE-A6EF878254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0A3E53-F526-0F78-884F-0D13EDCBC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861811-9AB0-93F2-09B4-261168823D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7E0DBE-28D2-B349-681B-EDCD806CF0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BB5BFC-57AA-8265-6B57-E2EBDE308F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239A78-534B-8317-8E17-BA9A69C3C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9B4FEA-E31A-7A6B-AF3B-769360DFEB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2024-01-25T08:16:49Z</dcterms:modified>
</cp:coreProperties>
</file>