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Porsgrunn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850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4AB4D5-0EBD-243F-F7FF-AC33DCF74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459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6287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34808CA-BDD6-2B89-44F7-9320FDDD2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71E03F-C595-1229-FA7E-C6DF24585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3256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E37B458-CDE3-F4BC-07F1-B07EA5ACCA7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604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590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8C0407-E5D3-517A-BD23-D853BCB04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8804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E25932-46DC-567D-BCB5-FE6A41A31D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07ECE8-6EBE-3653-8D7D-E3E83C3BB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66222C-942B-2E3A-93AE-302D5FD90D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508567-5E0D-72BD-EE79-A85CF2CDFD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8067D4-F576-65F3-E471-5B1629076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FB1068-C25D-5776-2C03-C852894609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4DE767-6CE7-18D9-DB77-75B27670B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E6108A-86A1-9ABB-9305-874207405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7BE9D7-A2E5-6EA2-7562-7E43BC3BC5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2024-01-25T08:16:40Z</dcterms:modified>
</cp:coreProperties>
</file>