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Larvik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044960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7 761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1 139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3 520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8 018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A81E64C-1D85-0DCE-3D0A-73AB6E4D61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666118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074248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A7A90E4E-013D-8A7D-D5B9-1AD62BAE98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91F3B4D-CDCE-6F15-FDDF-69C7B59F2E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106167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8 018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FAD0C4B2-1931-8524-9DBA-FEF91963775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617264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2 916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212284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5 621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0AA58E8-B372-89C5-B38F-F4583FF376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237570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7 327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04F3E78-11E9-D9DE-8B8B-179F1F51CB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14F3B13-192F-DD8F-57B4-967C2FB8F2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D61EF0B-5E50-0CE9-9D4D-3E2873BEDE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A315411-22E0-0FEA-4B6C-96A24046EF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1F6EFB4-DBDC-4ED2-657A-7F148DBEB4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6E747D9-16A7-AC23-3369-4A70CC6B51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667D4EF-044C-4AD4-236F-5CFDF1BE87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D00C7A4-E1F8-BB12-7C76-B7C780EF62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7C4E4F1-7456-F72E-D9B7-E401D4F7C4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2024-01-25T08:16:31Z</dcterms:modified>
</cp:coreProperties>
</file>