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Sandefjord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7732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0F3C3F-2F5D-DE8C-949C-1454D82C5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9960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2435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560318B-B97F-0E70-B53D-1CD17A451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7CA4F0-5FF1-0F67-4B7C-1DAE98F50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2257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80E4FA5-5C97-2CAD-9857-0E7704D7FB1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454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0425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6CD698-F43B-ACDF-7CF5-E96532EF3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2769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8 401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7F20B0-56F7-EB2B-8FF2-CABDA8C4F1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BA88C0-6DE4-20BF-F3C8-89DD9602B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5ED156-4103-AC5E-B61B-97A54016E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29FE15-EA18-17F5-B10F-2C577B9B6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A52695-01E5-1A40-6DC0-C2F80C1EC6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9C3B05-B930-57F1-3E51-D8C6A92232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1845ED-6930-BCED-4D2D-847CD9589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44C544-1975-FC5C-3C27-155028E27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3D123C-F0A1-2A34-B4F0-FCF6E1321A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2024-01-25T08:16:23Z</dcterms:modified>
</cp:coreProperties>
</file>