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Tønsberg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49322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016C25-5799-9024-581E-0C8BC0B9B0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8790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5460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578F4F6-B56E-2E60-23C3-40BC127E5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A21F55-7BAB-D5B2-F393-9D8FA4A4FE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0366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1E8C198-3ABE-826A-4678-2CB0EFB8687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4204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1984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34800B-6342-FEC0-366C-832F02C149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3926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482496-3064-828D-EEDA-928592AE3C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135F23-3339-2AD8-E90A-EB8CD8ADF1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CDC98A3-57B1-63FB-3C8F-E4593E501D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7C948D-7384-7B83-9A1F-CBA020ACFB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3B9ECA-7D49-CE02-573B-AD395E79A9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B39A01-17FC-F314-00E6-115FA4EAF0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3503E4-E967-C430-DFC8-82EA3B2DAC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844795-5A11-D3BE-885E-C14DA8EE38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F438D6-1FF4-1E56-F1BE-C9C26D15D6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2024-01-25T08:16:14Z</dcterms:modified>
</cp:coreProperties>
</file>