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Holmestrand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157683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27 549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11 981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11 498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12 341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29 489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A7D6752-0FA8-C0FB-0A32-00F1AAA3A8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889208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781119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ADDC1608-F80C-05DF-4655-AA69F12360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9A46635-6EBB-DBAC-9124-B8BDA5658A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920595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29 489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86EE7035-55C1-D7C1-F3A7-86F342EEE7C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547817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1 150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349885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24 136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2 500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2 854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DB8FCB8-ACBB-8E97-D35A-211494BA2A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827789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25 365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29F07C3-5A44-6D00-538C-C5C45D0C89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97D87CA-C50F-4E4E-608D-2C42914A04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D8313F6-9536-49D7-8DBE-889D79D90A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B194FE0-9985-42AA-C989-0438E3AD23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811F116-4F6B-8204-FF34-1B4B731123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09F95C8-9F74-7EC2-C550-F8615A813B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B3ACF3D-1675-F081-64D1-448F21AF0D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11CA4EA-0BD7-3436-8B11-56BCF7B29D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C1F3AF2-9B72-9BEB-FB00-76A841295A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2024-01-25T08:16:06Z</dcterms:modified>
</cp:coreProperties>
</file>