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Horten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08831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23 389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754AAD-298E-F0F4-E80B-F1A1641878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6999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23503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CD6C6C3-FDAF-B654-E06B-809946BBC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7656945-B46F-186E-1CA9-FE82E682FE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99291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23 389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DD9F206-A954-590B-7D64-6BB2F0C6ABD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6774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2 791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1077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4 940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F9A029-2620-2FEA-035F-454445163B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9467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21 000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826B57-4BFA-A5D3-7594-9B10DB7380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4C6783A-80B7-BBEC-C4F8-0F3C65B555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5960FB-77A7-059A-26B9-E75A709BD2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37574E-4F4B-DB1C-3EDA-60DBEAB5DC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A21B5A-3353-4446-B1E7-B030B54338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FD93C7-A6A0-78E4-8694-F90A5A9593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18AA97-B106-45D4-ED6C-B1651B4C1C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97F383-90AF-5133-A7A1-67C86DA6C7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BDB2E20-1109-D558-56AD-F048D02DDC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2024-01-25T08:15:58Z</dcterms:modified>
</cp:coreProperties>
</file>