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Innlandet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04810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148 084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127 894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106 502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22 794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26 797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158 792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92D0A95-01C4-AB9F-5D42-4F77E93395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38808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89426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BB10A56-4B9E-4CBA-C8A0-9CA8291B7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00DAC8F-8B57-5024-608C-7B22A552A5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17216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193 526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3E55E8A-7A6A-DF64-C472-5258688EFB2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6524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142 843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137 744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175 538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58076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74 337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16 443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101 755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ACAE723-34D4-390C-F052-0432249AC6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65703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99 812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18 057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68 889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3CE25CA-28F9-1B80-4C7E-E3D833C594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E34433F-65DE-EE24-BEA9-0E5397F306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2AEF44C-20B1-F7DC-462A-3CC1EB9919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F833BDE-9151-0E87-46C4-7BA2D1977A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E85466B-D361-2BA3-7A4D-80B711A32C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AF27FA-5CD0-8F97-5843-D0607433DA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61646DE-4775-9833-8C2F-BD6C9C71FC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5AAFC5B-2553-CFA2-C73D-459A4DF9BD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C08FB81-5651-3A2A-C2EB-73E21499A2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2024-01-22T11:22:48Z</dcterms:modified>
</cp:coreProperties>
</file>