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Vang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22639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22 781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33 223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31 731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33 223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5329F21-935E-179F-5F27-DA3870F567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57272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17258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7FBE84B-0F30-2252-6460-9E094D67F2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C7B4057-85A3-FB57-A04C-30F546CADF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1589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33 223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E214754-BF61-BEE8-864A-4729FE37D1B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79402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33 223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33 223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33 223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48975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17 734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52D54F-C9C8-47AF-D3BF-EBF78C6CC3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11813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10 806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17 279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FF952E1-81DE-C3F4-C4E2-6859C74750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45BECE-E248-83F1-1FB0-4051769066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F5DA63C-D28C-40C7-E3E4-CE1B5A6989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343C1A-6BEC-91C6-407E-EE78E08EBA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66C8FF4-1EE9-0042-050D-B26ABB4274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2195829-1DDB-36E9-A784-8AC174AF3F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0792812-B674-F87D-D4F5-9A478C3027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ECEC407-70F8-A532-6747-11901F91EF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5B826AD-400C-1E08-3DA3-F96EB40A1C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2024-01-25T08:15:50Z</dcterms:modified>
</cp:coreProperties>
</file>