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6513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DCD972-C8D5-23E2-1F36-DE559ED29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7259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7232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2DD6749-B343-425A-AE8E-C4B37628C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0E5D5C-736B-25E2-CD31-4B1712694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2849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53A5524-AF4A-77DC-9AE2-F01BBD4408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1822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2911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A1BC8A-3E89-878C-D02C-151F718C8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152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5 975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6A51DF-8543-6DAB-0ECC-822F47862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06DD74-4BB8-F9C1-95BE-39B4F380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F0CC65-358C-ABDE-6507-117F2E8AA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C89DDA-8BEB-C608-B79A-51CD24CBA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C41B13-0688-DA13-AE94-E92D99569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F57546-3A64-61D6-C042-892D917E5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882458-AB57-34A1-D685-9F8FACC64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5ACE69-9E59-84E6-D8A4-74816B2D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667C61-AFA0-03B5-E49D-10589F402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2024-01-22T14:42:46Z</dcterms:modified>
</cp:coreProperties>
</file>