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5023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490E1E-BA1D-E4CB-A420-F477F3100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2782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9514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8390C29-CD16-30F1-F9B3-B2CC778DF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196B98-EA57-2A7B-7B8B-1A0753AF6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9006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299B0BC-56F4-8B60-2023-F8778DB1777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255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3027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BA3F04-F41B-9368-7633-7B817817E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1283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06C58B-4A63-42A9-0557-AAFAFFD0A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A7857B-2EDD-0905-6B98-2261955D28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3CE491-3C66-B928-A5E1-3C2976A14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A547BC-34AF-7552-E2B2-A64E78D1F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0F433F-6754-829D-CC93-38EC86E66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46EA41-2372-62F8-4D84-07065AA11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4A3738-6270-6769-2E42-8B06C6751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D3530F-3E47-E77F-6776-4C5C72473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ACE23E-7FF6-FC4A-C579-22721345C4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2024-01-22T14:42:33Z</dcterms:modified>
</cp:coreProperties>
</file>