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Nord-Aurdal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08679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BDC535-12F4-2510-8DB9-58A1F18AE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7196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8487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573070C-4002-C71F-9D3A-43E462AC21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3669FE-C77D-74AA-080F-7C58CDA29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3937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3661FDA-0FF0-FFFB-B795-DCB091A808D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1647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3821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E953B2-DA24-796F-C704-EAE96A569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9162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842ED4-8D18-C1F4-8BD7-2C18928476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6BABB4-39D9-B94B-1BCA-4C1E4F554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E05914-0FCF-9ED3-42C3-B7FB485300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BFA0FB-420A-72E5-A504-9B1055BA7E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BEFF29-8429-2AB2-73FF-3D6A336F3F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B132DC-3529-75D6-858F-46C8A0407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76F3EF-4278-A1E0-72BB-C031223E65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C8C0AA-D228-82AD-347E-4E1F58DE8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CF0F2C-8D88-A2E1-4F76-37E21849DD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2024-01-22T14:42:22Z</dcterms:modified>
</cp:coreProperties>
</file>