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Etnedal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2235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EEF5F8-D187-AF8C-4900-CCB3F2039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988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348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55304B2-D244-B4CE-B813-A925859ED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EC1E79-497C-E743-B5CD-33E5A5505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0567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664B6A0-E13A-6ECC-4D37-C8ED1BCB2F8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1381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5992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5EEB7A-8AF9-D86B-0E20-5BA6C0F2B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7379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AD6723-F534-F92A-3E92-845A846370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21147A-E6FC-E53A-3B01-9823B00C0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EEC90B-F6A4-22BA-73D5-02DB2DC848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12894C-A4CC-B15D-3D7C-C852113195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C15F65-87E3-E4A2-214F-47D2F5C847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7039E0-5276-3EC4-9F59-27AF56839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F2B7CA-D725-E401-4830-50E5B832B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5EC3EC-879B-E8B7-F245-C5AD238B5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23E0CA-9FD9-9E0D-5747-BD1376A7B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2024-01-22T14:42:13Z</dcterms:modified>
</cp:coreProperties>
</file>