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Sør-Aurdal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0737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B8C314-4E96-12A0-F6B7-E73DEFA06B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7830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6842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4962038-50E9-1E90-A122-5EC3C0927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C16761-8E5F-E9FA-A52D-13A9BB5FF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978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5D52A17-1F43-1021-7E16-03F6C00DA5B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8355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6356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BBA4C7-0122-FF65-0753-13618CF32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5809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3564E2-ADC0-F6CD-3825-7567FB00C8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C545C7-FDA4-6C3A-5251-1B75C52EB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A0651F-8935-8D42-F5DD-EE3256C1E3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561AD3-4DDE-3E67-0774-A90CF9A25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18DD1A-8B7F-36B9-ABD0-B406CB7CE6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24FF0D-4A62-9C6B-1570-BE3EEF260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B5706F-F7A2-EBFF-13A8-94693032F4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D25335-97A2-293C-A803-2B4655903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C1384E-0285-B6C5-C4E2-592EA7C99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2024-01-22T14:42:01Z</dcterms:modified>
</cp:coreProperties>
</file>