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Østre Toten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4072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5FB3AA-C846-F466-0010-F7A98D39D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4861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7255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04764C4-7C40-11E0-2544-95E4196CE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BE6EC1-083C-D1C6-06E2-E199B9333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9295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8C3835F-3A31-E36C-5816-2C2DC6B1D6C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9258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8094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BD8CB9-BC0C-BA91-8262-0997BEDBD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8412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6FFF5E-3BB7-29B4-4539-DCCCDFD5FB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D034D5-CD01-5884-1DEA-FE9E0D361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681282-C623-1E16-E032-1512182753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308D03-4FFC-FDCC-8A0B-B1C4CEB21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562634-1E73-B842-D962-97282F414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28001C-838B-7A9B-9314-03E7C0CE28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80FA33-A074-CEDD-68E7-FB35390CB4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2DCE3F-6C62-2E08-09F2-E8D064607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FC4A15-87CE-27CD-10B7-E0D4319C4C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2024-01-22T14:41:43Z</dcterms:modified>
</cp:coreProperties>
</file>