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Gausdal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2107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67708F-0085-444B-C466-5DE3FDB41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9747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7075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72A6352-F087-8AAA-5246-7FDC465DA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A4BF72-AD3B-FA7B-6020-42413C91B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2638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0F0B241-52A4-BF28-7AC4-0577EF1E071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9228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9585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8CC743-F2D3-B5FF-8461-28A8F53BA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6720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BA3396-AE8B-1F27-EE6C-9096A4DD24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4C8C84-FB01-9D40-6E7D-3A125FEDA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FE7A69-7DEC-91F2-CA74-A6937FAC0B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CE53F5-DF6C-EDA6-05EB-2BE8581A6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5588DC-82EC-4E9C-77C6-2B3F8E9E3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DF8FF3-A583-109F-2DA7-3C9469663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080FEB-89A3-8A45-D646-7B93B2CF1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8963DC-74FE-B49D-01DF-109A1E1F3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FCB757-C961-AD25-5ED9-FEC3DD725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2024-01-22T14:41:33Z</dcterms:modified>
</cp:coreProperties>
</file>